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9"/>
  </p:notesMasterIdLst>
  <p:sldIdLst>
    <p:sldId id="513" r:id="rId2"/>
    <p:sldId id="568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43" r:id="rId14"/>
    <p:sldId id="636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single cell RNA sequencing and analysis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9C5F7-B221-BB5F-07EE-5CD65615C19C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Malachi Griffith, Obi Griffith, 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May 17-22, 2025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2687066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Washington University, Genomics in Medicine</a:t>
            </a:r>
          </a:p>
          <a:p>
            <a:r>
              <a:rPr lang="en-US" dirty="0"/>
              <a:t>Trevor Pugh, PMH, OICR,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1" t="5203" r="9160" b="23513"/>
          <a:stretch>
            <a:fillRect/>
          </a:stretch>
        </p:blipFill>
        <p:spPr>
          <a:xfrm>
            <a:off x="7489757" y="4091026"/>
            <a:ext cx="179077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35" y="4091026"/>
            <a:ext cx="1733062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620189" y="4091026"/>
            <a:ext cx="1624147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163596" y="4091026"/>
            <a:ext cx="173306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873627" y="4091026"/>
            <a:ext cx="1574302" cy="17480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80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Thus, different approaches to select HVGs exist to select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2492</Words>
  <Application>Microsoft Macintosh PowerPoint</Application>
  <PresentationFormat>Widescreen</PresentationFormat>
  <Paragraphs>502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Quality Control: web_summary</vt:lpstr>
      <vt:lpstr>Loupe Browser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Griffith, Malachi</cp:lastModifiedBy>
  <cp:revision>95</cp:revision>
  <dcterms:created xsi:type="dcterms:W3CDTF">2023-11-13T22:16:20Z</dcterms:created>
  <dcterms:modified xsi:type="dcterms:W3CDTF">2025-05-18T15:49:02Z</dcterms:modified>
</cp:coreProperties>
</file>